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60"/>
  </p:normalViewPr>
  <p:slideViewPr>
    <p:cSldViewPr snapToGrid="0">
      <p:cViewPr>
        <p:scale>
          <a:sx n="100" d="100"/>
          <a:sy n="100" d="100"/>
        </p:scale>
        <p:origin x="-10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0D935-FD5C-4031-8752-26A2908C4A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1B4A52-A1BA-4E63-AC92-61ABABA84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61FE6-F607-405D-AED5-CC3D9544C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6723D-2BF1-4F0E-BAC9-EF9C855CD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DCA65-A28A-422C-BCDC-A5F05A72B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11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9F03A-5DBE-40F5-902B-ECE2261F8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33F69E-F7DF-4A4E-9C18-5576120AD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FE089-2EBE-4EB4-B694-F3513E3F2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928B40-E7F6-4DB8-9048-742574C26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B8C29-0ACD-4DAB-94FA-B16F913A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3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8D224-20F9-429C-86E2-D13AEAF00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11DC27-30B1-4402-A94D-D7762B063B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9EF9F-E00E-4922-B9F9-42D53ABD8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842B0-430D-43AE-AB48-CC8AB14B7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AA0E3-3DB0-4384-BB04-945B2B879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31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76371-8520-4DB7-BF2C-3EFD3F26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29248-0675-471B-BADC-83182C4B4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3411F-B6A9-4BC9-87FC-B1C1D49EB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E826E-C0ED-411B-88A8-EDAFBA3C3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1D59A-AD1D-4E66-8A7B-AEF670B8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26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A375B-90C7-4B81-B47A-10625150F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18E3A2-4948-447F-A1DC-CEDEA80FD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69C6B-10BA-46CE-AB39-2DF26B8E5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17446-9375-4395-A067-BC833FB71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46D60-9B62-4EF1-B0E8-BDABE03A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2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36E61-1412-424A-B056-893FB5AB6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4AF0E-8988-4BE9-9011-4CFA4C1C30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AD531-3012-48E0-9589-20069ED7A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1790E-DF5D-4788-A7AB-55BBD163E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A6309C-02C7-48BE-BBCD-34C063BD0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4E02B9-AA41-487C-92D7-618E2FDF2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17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511BB-DED5-47E6-A5EC-4FF5B6274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261D6-4AD9-48EE-80AC-361C90EFD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95690-845C-412C-A0F3-CB872B806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6D258-9C81-4E65-908D-FFB6FF69EF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C13B92-13F2-4B9A-B9AD-25384730BE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1E694A-8948-4E0B-98DD-442BF561C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D04A88-B143-45F9-AB74-35BBBE9E4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F21B8-98ED-45E1-BBAA-09867D171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9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23649-787C-48CE-A5BE-B8AF40947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BB7189-1440-4DFD-AC47-44039D356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9CFF3-0CCD-4F0A-BF14-920305AC7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3B2BA-4F1B-4DC4-920A-407A7E68F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9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457F71-BF95-42B0-9EF9-6A665514C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97FEEF-79BC-46D3-8434-88F91DD8D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8E41F-2D7C-400C-AAEE-DF2D0F5AB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42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70C1B-3875-47C4-91F6-FF98AAB80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1E5F9-17FC-4E3F-941D-035550366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B41E6-84BA-4A8F-89FF-BF1A7B5DB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9624C9-ACB0-4874-AF8B-8C61F3DF5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3F8DB-B8F8-4826-86DE-B00037B42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2951FA-D956-4AB2-83D5-D7A29EDCF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0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74FE3-3289-432E-9701-7EB8CAD3D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9844C5-5E93-4FCD-B4DA-8F4C32E2A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46995-6237-4291-8C00-D5C445AF9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58A3BE-99D2-40EE-903B-376250EB5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2F34-AF05-4416-9A51-CEF03843A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513AF-8677-4149-9F7F-CBA8E67D7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6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54A6B6-4661-4766-9365-5FBF5D95C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745DB3-7D39-48A1-823F-F0E2059D4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0EFAB-FDDC-4373-861B-B571D0C7BD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0BF8E-CCA1-4BAA-8943-44386FE8DFD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8FAF4-EF64-4215-A212-9CAB37842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90B91-03D5-4FAD-8E39-552A617B6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52044-493F-4D7D-BA22-26B3DBFFA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63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E57FEF-D496-4F0B-948D-3468DE25DADF}"/>
              </a:ext>
            </a:extLst>
          </p:cNvPr>
          <p:cNvSpPr txBox="1"/>
          <p:nvPr/>
        </p:nvSpPr>
        <p:spPr>
          <a:xfrm>
            <a:off x="2129589" y="1094874"/>
            <a:ext cx="1852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10, 12, 15, 20</a:t>
            </a:r>
          </a:p>
          <a:p>
            <a:r>
              <a:rPr lang="en-US" dirty="0"/>
              <a:t>11, 30, 17, 8</a:t>
            </a:r>
          </a:p>
          <a:p>
            <a:r>
              <a:rPr lang="en-US" dirty="0"/>
              <a:t>9, 24, 14, 2</a:t>
            </a:r>
          </a:p>
          <a:p>
            <a:r>
              <a:rPr lang="en-US" dirty="0"/>
              <a:t>3, 10, 8, 0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48BA2E-981F-4FF7-8BD4-F04A9C50F09F}"/>
              </a:ext>
            </a:extLst>
          </p:cNvPr>
          <p:cNvSpPr/>
          <p:nvPr/>
        </p:nvSpPr>
        <p:spPr>
          <a:xfrm>
            <a:off x="2129589" y="1094874"/>
            <a:ext cx="1852864" cy="12753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6719B9-88E0-4CB6-A5E1-74EC8393CF4A}"/>
              </a:ext>
            </a:extLst>
          </p:cNvPr>
          <p:cNvSpPr txBox="1"/>
          <p:nvPr/>
        </p:nvSpPr>
        <p:spPr>
          <a:xfrm>
            <a:off x="4912889" y="1233373"/>
            <a:ext cx="1736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0"/>
            </a:pPr>
            <a:r>
              <a:rPr lang="en-US" dirty="0"/>
              <a:t>255 255  0</a:t>
            </a:r>
          </a:p>
          <a:p>
            <a:pPr marL="342900" indent="-342900">
              <a:buAutoNum type="arabicPlain" startAt="20"/>
            </a:pPr>
            <a:r>
              <a:rPr lang="en-US" dirty="0"/>
              <a:t>   0    0  255</a:t>
            </a:r>
          </a:p>
          <a:p>
            <a:r>
              <a:rPr lang="en-US" dirty="0"/>
              <a:t>30  153 102 51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C36E48-0725-4896-8990-C00EF2ABB14D}"/>
              </a:ext>
            </a:extLst>
          </p:cNvPr>
          <p:cNvSpPr/>
          <p:nvPr/>
        </p:nvSpPr>
        <p:spPr>
          <a:xfrm>
            <a:off x="4912889" y="1192100"/>
            <a:ext cx="1499937" cy="10698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5B1590-6590-433C-A236-FB38CB54DF04}"/>
              </a:ext>
            </a:extLst>
          </p:cNvPr>
          <p:cNvSpPr/>
          <p:nvPr/>
        </p:nvSpPr>
        <p:spPr>
          <a:xfrm>
            <a:off x="7218947" y="1094874"/>
            <a:ext cx="1383632" cy="12753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45FD0C-4DDC-410C-8E70-0CA915F7C1AB}"/>
              </a:ext>
            </a:extLst>
          </p:cNvPr>
          <p:cNvSpPr/>
          <p:nvPr/>
        </p:nvSpPr>
        <p:spPr>
          <a:xfrm>
            <a:off x="7386164" y="1253624"/>
            <a:ext cx="256674" cy="2326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A03849-9C48-4AB6-BD05-E682A132743C}"/>
              </a:ext>
            </a:extLst>
          </p:cNvPr>
          <p:cNvSpPr/>
          <p:nvPr/>
        </p:nvSpPr>
        <p:spPr>
          <a:xfrm>
            <a:off x="7644067" y="1252332"/>
            <a:ext cx="256674" cy="22861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E13067-493C-4B57-9EDC-E9CB69D403AD}"/>
              </a:ext>
            </a:extLst>
          </p:cNvPr>
          <p:cNvSpPr/>
          <p:nvPr/>
        </p:nvSpPr>
        <p:spPr>
          <a:xfrm>
            <a:off x="7907262" y="1252332"/>
            <a:ext cx="256674" cy="23261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504CAB-D0CC-43C8-9972-919082EACB91}"/>
              </a:ext>
            </a:extLst>
          </p:cNvPr>
          <p:cNvSpPr/>
          <p:nvPr/>
        </p:nvSpPr>
        <p:spPr>
          <a:xfrm>
            <a:off x="8167950" y="1253608"/>
            <a:ext cx="256674" cy="23261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131622-F9DF-4219-B9C9-887B3EDC8E91}"/>
              </a:ext>
            </a:extLst>
          </p:cNvPr>
          <p:cNvSpPr/>
          <p:nvPr/>
        </p:nvSpPr>
        <p:spPr>
          <a:xfrm>
            <a:off x="7385713" y="1483898"/>
            <a:ext cx="256674" cy="23261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93B5C3-48FA-44C7-B16C-66AD349A3D84}"/>
              </a:ext>
            </a:extLst>
          </p:cNvPr>
          <p:cNvSpPr/>
          <p:nvPr/>
        </p:nvSpPr>
        <p:spPr>
          <a:xfrm>
            <a:off x="7652083" y="1487898"/>
            <a:ext cx="256674" cy="228610"/>
          </a:xfrm>
          <a:prstGeom prst="rec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BCE035-EFE1-4140-8167-2B9C9BE4D814}"/>
              </a:ext>
            </a:extLst>
          </p:cNvPr>
          <p:cNvSpPr/>
          <p:nvPr/>
        </p:nvSpPr>
        <p:spPr>
          <a:xfrm>
            <a:off x="7912771" y="1487898"/>
            <a:ext cx="256674" cy="23261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082E34-3C00-4815-AEF4-91A6F2B29FCD}"/>
              </a:ext>
            </a:extLst>
          </p:cNvPr>
          <p:cNvSpPr/>
          <p:nvPr/>
        </p:nvSpPr>
        <p:spPr>
          <a:xfrm>
            <a:off x="8173459" y="1489174"/>
            <a:ext cx="256674" cy="2326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1A23D5-E9A9-4A1F-B431-6DE9BD0F76CA}"/>
              </a:ext>
            </a:extLst>
          </p:cNvPr>
          <p:cNvSpPr/>
          <p:nvPr/>
        </p:nvSpPr>
        <p:spPr>
          <a:xfrm>
            <a:off x="7385718" y="1724538"/>
            <a:ext cx="256674" cy="232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DDA3D05-D972-485B-81DA-C90457A1DC29}"/>
              </a:ext>
            </a:extLst>
          </p:cNvPr>
          <p:cNvSpPr/>
          <p:nvPr/>
        </p:nvSpPr>
        <p:spPr>
          <a:xfrm>
            <a:off x="7652088" y="1728538"/>
            <a:ext cx="256674" cy="228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EB7CA1-6FA6-4148-8051-7F8DB7947C67}"/>
              </a:ext>
            </a:extLst>
          </p:cNvPr>
          <p:cNvSpPr/>
          <p:nvPr/>
        </p:nvSpPr>
        <p:spPr>
          <a:xfrm>
            <a:off x="7912776" y="1728538"/>
            <a:ext cx="256674" cy="232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7AE2D1-942B-43BF-8D78-4EEB7B7CABB8}"/>
              </a:ext>
            </a:extLst>
          </p:cNvPr>
          <p:cNvSpPr/>
          <p:nvPr/>
        </p:nvSpPr>
        <p:spPr>
          <a:xfrm>
            <a:off x="8177029" y="1724522"/>
            <a:ext cx="256674" cy="232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131826-0DD2-4118-9D85-0E1DAF6B93B3}"/>
              </a:ext>
            </a:extLst>
          </p:cNvPr>
          <p:cNvSpPr/>
          <p:nvPr/>
        </p:nvSpPr>
        <p:spPr>
          <a:xfrm>
            <a:off x="7385267" y="1961162"/>
            <a:ext cx="256674" cy="232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3E88F9-1D37-4F70-83F9-947324B08CC3}"/>
              </a:ext>
            </a:extLst>
          </p:cNvPr>
          <p:cNvSpPr/>
          <p:nvPr/>
        </p:nvSpPr>
        <p:spPr>
          <a:xfrm>
            <a:off x="7648072" y="1965162"/>
            <a:ext cx="256674" cy="228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D8481E-50C6-458D-8B46-C1F218760DB4}"/>
              </a:ext>
            </a:extLst>
          </p:cNvPr>
          <p:cNvSpPr/>
          <p:nvPr/>
        </p:nvSpPr>
        <p:spPr>
          <a:xfrm>
            <a:off x="7918675" y="1955247"/>
            <a:ext cx="256674" cy="232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55F5337-6BDD-43BB-9F8C-A22D12364D36}"/>
              </a:ext>
            </a:extLst>
          </p:cNvPr>
          <p:cNvSpPr/>
          <p:nvPr/>
        </p:nvSpPr>
        <p:spPr>
          <a:xfrm>
            <a:off x="8176578" y="1956244"/>
            <a:ext cx="256674" cy="232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C6A8ED78-1C11-460C-ABF7-AA9E690F912D}"/>
              </a:ext>
            </a:extLst>
          </p:cNvPr>
          <p:cNvSpPr/>
          <p:nvPr/>
        </p:nvSpPr>
        <p:spPr>
          <a:xfrm>
            <a:off x="4106768" y="1562084"/>
            <a:ext cx="681806" cy="30281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4F6B24ED-6CEC-48CF-8BD9-5E0B13419907}"/>
              </a:ext>
            </a:extLst>
          </p:cNvPr>
          <p:cNvSpPr/>
          <p:nvPr/>
        </p:nvSpPr>
        <p:spPr>
          <a:xfrm>
            <a:off x="6573242" y="1487898"/>
            <a:ext cx="549449" cy="37699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2DA4B0-FD1B-42C4-886D-7D3CFC379BC0}"/>
              </a:ext>
            </a:extLst>
          </p:cNvPr>
          <p:cNvSpPr txBox="1"/>
          <p:nvPr/>
        </p:nvSpPr>
        <p:spPr>
          <a:xfrm>
            <a:off x="2273968" y="2586789"/>
            <a:ext cx="156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File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119EAB3-C42E-4914-BD07-10C019DAD5BB}"/>
              </a:ext>
            </a:extLst>
          </p:cNvPr>
          <p:cNvSpPr txBox="1"/>
          <p:nvPr/>
        </p:nvSpPr>
        <p:spPr>
          <a:xfrm>
            <a:off x="5069302" y="2586789"/>
            <a:ext cx="156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 Map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C7B36E-27E6-46B8-8DB7-358FE36043DF}"/>
              </a:ext>
            </a:extLst>
          </p:cNvPr>
          <p:cNvSpPr txBox="1"/>
          <p:nvPr/>
        </p:nvSpPr>
        <p:spPr>
          <a:xfrm>
            <a:off x="7371347" y="2586789"/>
            <a:ext cx="156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A272553-A8D6-4DBE-B8E2-2927C9A41F4A}"/>
              </a:ext>
            </a:extLst>
          </p:cNvPr>
          <p:cNvCxnSpPr>
            <a:cxnSpLocks/>
          </p:cNvCxnSpPr>
          <p:nvPr/>
        </p:nvCxnSpPr>
        <p:spPr>
          <a:xfrm flipV="1">
            <a:off x="6104019" y="2695073"/>
            <a:ext cx="3103266" cy="733928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CD0176D-A38F-41B7-BF60-7145B76260C3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8430133" y="1605479"/>
            <a:ext cx="777152" cy="1060016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1D777D0-ECD7-4ECC-A062-9B6DCD58BCF1}"/>
              </a:ext>
            </a:extLst>
          </p:cNvPr>
          <p:cNvSpPr txBox="1"/>
          <p:nvPr/>
        </p:nvSpPr>
        <p:spPr>
          <a:xfrm>
            <a:off x="4780555" y="3079078"/>
            <a:ext cx="15079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Row 2 column 4: value</a:t>
            </a:r>
          </a:p>
          <a:p>
            <a:r>
              <a:rPr lang="en-US" sz="1000" dirty="0"/>
              <a:t>8 &lt; 10, so pixel gets (255,255,0) i.e., yellow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A644C2D-8E60-4635-A407-5C15744F3742}"/>
              </a:ext>
            </a:extLst>
          </p:cNvPr>
          <p:cNvCxnSpPr>
            <a:cxnSpLocks/>
          </p:cNvCxnSpPr>
          <p:nvPr/>
        </p:nvCxnSpPr>
        <p:spPr>
          <a:xfrm flipH="1" flipV="1">
            <a:off x="4600077" y="2295203"/>
            <a:ext cx="561471" cy="783875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DBC7E96-CCAF-4433-A9DE-A40C274489D2}"/>
              </a:ext>
            </a:extLst>
          </p:cNvPr>
          <p:cNvCxnSpPr/>
          <p:nvPr/>
        </p:nvCxnSpPr>
        <p:spPr>
          <a:xfrm flipV="1">
            <a:off x="4632165" y="1487898"/>
            <a:ext cx="340889" cy="79067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4C45C6-9D73-45BC-896D-A7E838D42A08}"/>
              </a:ext>
            </a:extLst>
          </p:cNvPr>
          <p:cNvCxnSpPr/>
          <p:nvPr/>
        </p:nvCxnSpPr>
        <p:spPr>
          <a:xfrm>
            <a:off x="4243136" y="2667018"/>
            <a:ext cx="4011" cy="3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D0D926C-D599-47C3-9CFB-784B8340F729}"/>
              </a:ext>
            </a:extLst>
          </p:cNvPr>
          <p:cNvSpPr/>
          <p:nvPr/>
        </p:nvSpPr>
        <p:spPr>
          <a:xfrm>
            <a:off x="4788574" y="3079078"/>
            <a:ext cx="1307426" cy="55399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8F20C7F-B568-41E9-A8FC-279D2E33D325}"/>
              </a:ext>
            </a:extLst>
          </p:cNvPr>
          <p:cNvCxnSpPr>
            <a:cxnSpLocks/>
          </p:cNvCxnSpPr>
          <p:nvPr/>
        </p:nvCxnSpPr>
        <p:spPr>
          <a:xfrm flipH="1" flipV="1">
            <a:off x="3473116" y="1712812"/>
            <a:ext cx="1393685" cy="136626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9BB26D95-B4A4-4C6E-9A7B-A51CD2AAEC57}"/>
              </a:ext>
            </a:extLst>
          </p:cNvPr>
          <p:cNvSpPr/>
          <p:nvPr/>
        </p:nvSpPr>
        <p:spPr>
          <a:xfrm>
            <a:off x="3128217" y="1372862"/>
            <a:ext cx="344899" cy="338110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4CAD9DC-3E01-4B9D-9245-4C166E0C1373}"/>
              </a:ext>
            </a:extLst>
          </p:cNvPr>
          <p:cNvSpPr/>
          <p:nvPr/>
        </p:nvSpPr>
        <p:spPr>
          <a:xfrm>
            <a:off x="4963057" y="1251274"/>
            <a:ext cx="294747" cy="2963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8D0502F-7FAA-4BA9-A859-3ADD67CBDDF4}"/>
              </a:ext>
            </a:extLst>
          </p:cNvPr>
          <p:cNvCxnSpPr/>
          <p:nvPr/>
        </p:nvCxnSpPr>
        <p:spPr>
          <a:xfrm flipV="1">
            <a:off x="5390145" y="1503932"/>
            <a:ext cx="950484" cy="803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5338107-233D-46CF-AF52-1162BA121061}"/>
              </a:ext>
            </a:extLst>
          </p:cNvPr>
          <p:cNvSpPr txBox="1"/>
          <p:nvPr/>
        </p:nvSpPr>
        <p:spPr>
          <a:xfrm>
            <a:off x="4832675" y="959757"/>
            <a:ext cx="1575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Data       Red   Green   Blue</a:t>
            </a:r>
          </a:p>
        </p:txBody>
      </p:sp>
    </p:spTree>
    <p:extLst>
      <p:ext uri="{BB962C8B-B14F-4D97-AF65-F5344CB8AC3E}">
        <p14:creationId xmlns:p14="http://schemas.microsoft.com/office/powerpoint/2010/main" val="3837945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69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Albing, Carl (CIV)</dc:creator>
  <cp:lastModifiedBy>Albing, Carl (CIV)</cp:lastModifiedBy>
  <cp:revision>9</cp:revision>
  <dcterms:created xsi:type="dcterms:W3CDTF">2019-06-28T15:32:02Z</dcterms:created>
  <dcterms:modified xsi:type="dcterms:W3CDTF">2019-07-31T15:45:09Z</dcterms:modified>
</cp:coreProperties>
</file>